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90" d="100"/>
          <a:sy n="90" d="100"/>
        </p:scale>
        <p:origin x="826" y="-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9221-1AA6-49B0-BC06-180F52A0F73A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C7375-BC92-41B5-ADC6-66B73AB244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1893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9221-1AA6-49B0-BC06-180F52A0F73A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C7375-BC92-41B5-ADC6-66B73AB244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4143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9221-1AA6-49B0-BC06-180F52A0F73A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C7375-BC92-41B5-ADC6-66B73AB244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6952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9221-1AA6-49B0-BC06-180F52A0F73A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C7375-BC92-41B5-ADC6-66B73AB244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0871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9221-1AA6-49B0-BC06-180F52A0F73A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C7375-BC92-41B5-ADC6-66B73AB244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0739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9221-1AA6-49B0-BC06-180F52A0F73A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C7375-BC92-41B5-ADC6-66B73AB244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5483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9221-1AA6-49B0-BC06-180F52A0F73A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C7375-BC92-41B5-ADC6-66B73AB244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9677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9221-1AA6-49B0-BC06-180F52A0F73A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C7375-BC92-41B5-ADC6-66B73AB244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3674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9221-1AA6-49B0-BC06-180F52A0F73A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C7375-BC92-41B5-ADC6-66B73AB244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2609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9221-1AA6-49B0-BC06-180F52A0F73A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C7375-BC92-41B5-ADC6-66B73AB244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385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9221-1AA6-49B0-BC06-180F52A0F73A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C7375-BC92-41B5-ADC6-66B73AB244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1820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579221-1AA6-49B0-BC06-180F52A0F73A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C7375-BC92-41B5-ADC6-66B73AB244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5843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0CA7D75E-010E-07C8-EC7C-4EDBBEFFB7D7}"/>
              </a:ext>
            </a:extLst>
          </p:cNvPr>
          <p:cNvSpPr txBox="1"/>
          <p:nvPr/>
        </p:nvSpPr>
        <p:spPr>
          <a:xfrm>
            <a:off x="140677" y="100484"/>
            <a:ext cx="67926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>
                <a:solidFill>
                  <a:srgbClr val="00B050"/>
                </a:solidFill>
              </a:rPr>
              <a:t>CE1 : C8 Je sais conjuguer à l’imparfait les verbes en -er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6F5FF7BD-311B-3023-4425-1F342A016C1F}"/>
              </a:ext>
            </a:extLst>
          </p:cNvPr>
          <p:cNvSpPr txBox="1"/>
          <p:nvPr/>
        </p:nvSpPr>
        <p:spPr>
          <a:xfrm>
            <a:off x="140677" y="377483"/>
            <a:ext cx="104104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/>
              <a:t>Conjugue</a:t>
            </a:r>
            <a:r>
              <a:rPr lang="fr-FR" sz="1400" dirty="0"/>
              <a:t> les verbes entre parenthèses à l’imparfait, puis </a:t>
            </a:r>
            <a:r>
              <a:rPr lang="fr-FR" sz="1400" b="1" dirty="0"/>
              <a:t>écris</a:t>
            </a:r>
            <a:r>
              <a:rPr lang="fr-FR" sz="1400" dirty="0"/>
              <a:t>-les au bon endroit dans la grille de mots croisés.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C91A437-3575-A067-834F-C31FFE5A2047}"/>
              </a:ext>
            </a:extLst>
          </p:cNvPr>
          <p:cNvSpPr txBox="1"/>
          <p:nvPr/>
        </p:nvSpPr>
        <p:spPr>
          <a:xfrm>
            <a:off x="140677" y="823965"/>
            <a:ext cx="4893547" cy="263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dirty="0"/>
              <a:t>Horizontalement :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fr-FR" sz="1600" dirty="0"/>
              <a:t>Ils </a:t>
            </a:r>
            <a:r>
              <a:rPr lang="fr-FR" sz="1600" i="1" dirty="0"/>
              <a:t>(parler) </a:t>
            </a:r>
            <a:r>
              <a:rPr lang="fr-FR" sz="1600" dirty="0"/>
              <a:t>……………………………. tous en même temps.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fr-FR" sz="1600" dirty="0"/>
              <a:t>J’</a:t>
            </a:r>
            <a:r>
              <a:rPr lang="fr-FR" sz="1600" i="1" dirty="0"/>
              <a:t>(attraper) </a:t>
            </a:r>
            <a:r>
              <a:rPr lang="fr-FR" sz="1600" dirty="0"/>
              <a:t>…………………………… le ballon à chaque fois.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fr-FR" sz="1600" dirty="0"/>
              <a:t>Nous </a:t>
            </a:r>
            <a:r>
              <a:rPr lang="fr-FR" sz="1600" i="1" dirty="0"/>
              <a:t>(espérer) </a:t>
            </a:r>
            <a:r>
              <a:rPr lang="fr-FR" sz="1600" dirty="0"/>
              <a:t>…………………………… vous voir.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fr-FR" sz="1600" dirty="0"/>
              <a:t>Les animaux se </a:t>
            </a:r>
            <a:r>
              <a:rPr lang="fr-FR" sz="1600" i="1" dirty="0"/>
              <a:t>(sauver)</a:t>
            </a:r>
            <a:r>
              <a:rPr lang="fr-FR" sz="1600" dirty="0"/>
              <a:t> ………………………….. face aux chasseurs.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CD5BAC4-A464-326A-9749-9F75B264ECE3}"/>
              </a:ext>
            </a:extLst>
          </p:cNvPr>
          <p:cNvSpPr txBox="1"/>
          <p:nvPr/>
        </p:nvSpPr>
        <p:spPr>
          <a:xfrm>
            <a:off x="140677" y="3906911"/>
            <a:ext cx="4893547" cy="263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dirty="0"/>
              <a:t>Verticalement :</a:t>
            </a:r>
          </a:p>
          <a:p>
            <a:pPr marL="342900" indent="-342900">
              <a:lnSpc>
                <a:spcPct val="150000"/>
              </a:lnSpc>
              <a:buAutoNum type="alphaUcPeriod"/>
            </a:pPr>
            <a:r>
              <a:rPr lang="fr-FR" sz="1600" dirty="0"/>
              <a:t>Elle </a:t>
            </a:r>
            <a:r>
              <a:rPr lang="fr-FR" sz="1600" i="1" dirty="0"/>
              <a:t>(penser) </a:t>
            </a:r>
            <a:r>
              <a:rPr lang="fr-FR" sz="1600" dirty="0"/>
              <a:t>……………………………. souvent à ses amies.</a:t>
            </a:r>
          </a:p>
          <a:p>
            <a:pPr marL="342900" indent="-342900">
              <a:lnSpc>
                <a:spcPct val="150000"/>
              </a:lnSpc>
              <a:buAutoNum type="alphaUcPeriod"/>
            </a:pPr>
            <a:r>
              <a:rPr lang="fr-FR" sz="1600" dirty="0"/>
              <a:t>Vous </a:t>
            </a:r>
            <a:r>
              <a:rPr lang="fr-FR" sz="1600" i="1" dirty="0"/>
              <a:t>(trier) </a:t>
            </a:r>
            <a:r>
              <a:rPr lang="fr-FR" sz="1600" dirty="0"/>
              <a:t>……………………………… vos vieux jouets.</a:t>
            </a:r>
          </a:p>
          <a:p>
            <a:pPr marL="342900" indent="-342900">
              <a:lnSpc>
                <a:spcPct val="150000"/>
              </a:lnSpc>
              <a:buAutoNum type="alphaUcPeriod"/>
            </a:pPr>
            <a:r>
              <a:rPr lang="fr-FR" sz="1600" dirty="0"/>
              <a:t>Tu </a:t>
            </a:r>
            <a:r>
              <a:rPr lang="fr-FR" sz="1600" i="1" dirty="0"/>
              <a:t>(amener) </a:t>
            </a:r>
            <a:r>
              <a:rPr lang="fr-FR" sz="1600" dirty="0"/>
              <a:t>……………………………. ton frère avec toi.</a:t>
            </a:r>
          </a:p>
          <a:p>
            <a:pPr marL="342900" indent="-342900">
              <a:lnSpc>
                <a:spcPct val="150000"/>
              </a:lnSpc>
              <a:buAutoNum type="alphaUcPeriod"/>
            </a:pPr>
            <a:r>
              <a:rPr lang="fr-FR" sz="1600" dirty="0"/>
              <a:t>Vous </a:t>
            </a:r>
            <a:r>
              <a:rPr lang="fr-FR" sz="1600" i="1" dirty="0"/>
              <a:t>(sauter)</a:t>
            </a:r>
            <a:r>
              <a:rPr lang="fr-FR" sz="1600" dirty="0"/>
              <a:t> ……………………………. partout dans la forêt.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323EB36C-D3F2-45FF-1375-0CCE3404D2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5990" y="962259"/>
            <a:ext cx="4893546" cy="6336710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85C0B1E4-3CAB-F145-0C9C-F5DFF6697193}"/>
              </a:ext>
            </a:extLst>
          </p:cNvPr>
          <p:cNvSpPr txBox="1"/>
          <p:nvPr/>
        </p:nvSpPr>
        <p:spPr>
          <a:xfrm>
            <a:off x="5901267" y="1346200"/>
            <a:ext cx="296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A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E9BEB8EB-3741-1418-2A30-8346A51E9406}"/>
              </a:ext>
            </a:extLst>
          </p:cNvPr>
          <p:cNvSpPr txBox="1"/>
          <p:nvPr/>
        </p:nvSpPr>
        <p:spPr>
          <a:xfrm>
            <a:off x="7535334" y="639094"/>
            <a:ext cx="296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B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2639C81-D4F2-3D68-01D6-70D6047AA9D2}"/>
              </a:ext>
            </a:extLst>
          </p:cNvPr>
          <p:cNvSpPr txBox="1"/>
          <p:nvPr/>
        </p:nvSpPr>
        <p:spPr>
          <a:xfrm>
            <a:off x="7535333" y="3599699"/>
            <a:ext cx="296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C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2DD1659F-0E71-F347-B498-18C972B0A4B5}"/>
              </a:ext>
            </a:extLst>
          </p:cNvPr>
          <p:cNvSpPr txBox="1"/>
          <p:nvPr/>
        </p:nvSpPr>
        <p:spPr>
          <a:xfrm>
            <a:off x="9118600" y="4309534"/>
            <a:ext cx="296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D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C8F0191E-9EBC-F715-76CA-A3E62188CD5F}"/>
              </a:ext>
            </a:extLst>
          </p:cNvPr>
          <p:cNvSpPr txBox="1"/>
          <p:nvPr/>
        </p:nvSpPr>
        <p:spPr>
          <a:xfrm>
            <a:off x="5555990" y="1742087"/>
            <a:ext cx="296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1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6742E733-344D-9092-1886-4D18E5F3393E}"/>
              </a:ext>
            </a:extLst>
          </p:cNvPr>
          <p:cNvSpPr txBox="1"/>
          <p:nvPr/>
        </p:nvSpPr>
        <p:spPr>
          <a:xfrm>
            <a:off x="5268124" y="3969031"/>
            <a:ext cx="296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2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D8C8029B-EF55-D2F3-1FEF-5ECD63352C5F}"/>
              </a:ext>
            </a:extLst>
          </p:cNvPr>
          <p:cNvSpPr txBox="1"/>
          <p:nvPr/>
        </p:nvSpPr>
        <p:spPr>
          <a:xfrm>
            <a:off x="6197600" y="4678866"/>
            <a:ext cx="296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3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DC7E4AB3-444A-9A22-D27E-61787FC7F277}"/>
              </a:ext>
            </a:extLst>
          </p:cNvPr>
          <p:cNvSpPr txBox="1"/>
          <p:nvPr/>
        </p:nvSpPr>
        <p:spPr>
          <a:xfrm>
            <a:off x="7179733" y="6177020"/>
            <a:ext cx="296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10426505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124</Words>
  <Application>Microsoft Office PowerPoint</Application>
  <PresentationFormat>Personnalisé</PresentationFormat>
  <Paragraphs>20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MHF</dc:creator>
  <cp:revision>2</cp:revision>
  <dcterms:created xsi:type="dcterms:W3CDTF">2022-07-24T21:07:22Z</dcterms:created>
  <dcterms:modified xsi:type="dcterms:W3CDTF">2022-07-24T21:28:48Z</dcterms:modified>
</cp:coreProperties>
</file>